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75" r:id="rId13"/>
    <p:sldId id="272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1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8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99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07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8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9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5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3B7-EB8F-4235-98DA-9FE4122471D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6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C3B7-EB8F-4235-98DA-9FE4122471D3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7AC2-8B89-4436-8FFF-0D67EB2D4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2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-detctvo.ru/funktsionalnaya-diagnostika/finansovaya-gramotnost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066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1840" y="295421"/>
            <a:ext cx="5106571" cy="1436662"/>
          </a:xfrm>
        </p:spPr>
        <p:txBody>
          <a:bodyPr>
            <a:normAutofit/>
          </a:bodyPr>
          <a:lstStyle/>
          <a:p>
            <a:endParaRPr lang="ru-RU" altLang="ru-RU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708" y="1732084"/>
            <a:ext cx="10775852" cy="4374804"/>
          </a:xfrm>
        </p:spPr>
        <p:txBody>
          <a:bodyPr>
            <a:normAutofit/>
          </a:bodyPr>
          <a:lstStyle/>
          <a:p>
            <a:pPr marL="449263" lvl="2">
              <a:lnSpc>
                <a:spcPct val="100000"/>
              </a:lnSpc>
            </a:pPr>
            <a:endParaRPr lang="ru-RU" altLang="ru-RU" sz="2600" b="1" i="1" dirty="0" smtClean="0">
              <a:latin typeface="Arial" charset="0"/>
            </a:endParaRPr>
          </a:p>
          <a:p>
            <a:pPr marL="449263" lvl="2">
              <a:lnSpc>
                <a:spcPct val="100000"/>
              </a:lnSpc>
            </a:pPr>
            <a:r>
              <a:rPr lang="ru-RU" altLang="ru-RU" sz="2600" b="1" i="1" dirty="0" smtClean="0">
                <a:latin typeface="Arial" charset="0"/>
              </a:rPr>
              <a:t>Дидактическая игра  как средство формирования предпосылок финансовой грамотности детей дошкольного возраста</a:t>
            </a:r>
          </a:p>
          <a:p>
            <a:endParaRPr lang="ru-RU" altLang="ru-RU" sz="1800" b="1" dirty="0" smtClean="0">
              <a:latin typeface="Arial" charset="0"/>
            </a:endParaRPr>
          </a:p>
          <a:p>
            <a:pPr algn="r"/>
            <a:endParaRPr lang="ru-RU" altLang="ru-RU" sz="2000" b="1" dirty="0" smtClean="0">
              <a:latin typeface="Arial" charset="0"/>
            </a:endParaRPr>
          </a:p>
          <a:p>
            <a:pPr algn="r"/>
            <a:r>
              <a:rPr lang="ru-RU" altLang="ru-RU" sz="2000" b="1" dirty="0" smtClean="0">
                <a:latin typeface="Arial" charset="0"/>
              </a:rPr>
              <a:t>Соколик Марина Николаевна, </a:t>
            </a:r>
          </a:p>
          <a:p>
            <a:pPr algn="r"/>
            <a:r>
              <a:rPr lang="ru-RU" altLang="ru-RU" sz="2000" b="1" dirty="0" smtClean="0">
                <a:latin typeface="Arial" charset="0"/>
              </a:rPr>
              <a:t>Старший воспитатель МАДОУ ЦРР - детский сад № 50 города Тюмени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4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63" y="784966"/>
            <a:ext cx="4347410" cy="32605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75" y="744221"/>
            <a:ext cx="4309979" cy="3232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08" y="2972957"/>
            <a:ext cx="3925926" cy="29444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613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74" y="1016137"/>
            <a:ext cx="3341771" cy="44556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33" y="894822"/>
            <a:ext cx="3083191" cy="41109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изображение_viber_2020-02-15_13-49-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40" y="717453"/>
            <a:ext cx="3012245" cy="4016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499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2937">
            <a:off x="169655" y="1018334"/>
            <a:ext cx="5147515" cy="4109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7559">
            <a:off x="6573208" y="562448"/>
            <a:ext cx="3962301" cy="469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53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5" y="94129"/>
            <a:ext cx="4402470" cy="33348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85" y="1108588"/>
            <a:ext cx="4087653" cy="4332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875" y="182562"/>
            <a:ext cx="3158004" cy="3158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59331" y="831273"/>
            <a:ext cx="618466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detsad-detctvo.ru/funktsionalnaya-diagnostika/finansovaya-gramotnost/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8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4341"/>
            <a:ext cx="10719216" cy="115424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Формирование предпосылок финансовой грамотности у детей дошкольного возраста посредством дидактических игр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91109"/>
            <a:ext cx="10614285" cy="304512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Задачи: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1.разработать и реализовать комплекс дидактических игр, направленных на формирование финансовой грамотности детей дошкольного возраста;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2.создать условия для экономической социализации детей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 осознание детьми экономических понятий.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4341"/>
            <a:ext cx="10719216" cy="1154244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50" y="726014"/>
            <a:ext cx="3522032" cy="44271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55420"/>
            <a:ext cx="5607423" cy="41682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882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3596" y="1217073"/>
            <a:ext cx="4352925" cy="32646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387" y="1134869"/>
            <a:ext cx="4676438" cy="35073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4588" y="1457305"/>
            <a:ext cx="4985654" cy="3739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21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7" y="578130"/>
            <a:ext cx="3449468" cy="25871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1" y="1097279"/>
            <a:ext cx="3920197" cy="2940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изображение_viber_2020-02-15_13-49-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0144" y="1329789"/>
            <a:ext cx="3017227" cy="40229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682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4" y="94131"/>
            <a:ext cx="3418914" cy="455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5" y="746314"/>
            <a:ext cx="3450291" cy="4600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741" y="350373"/>
            <a:ext cx="3226733" cy="43023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382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7" y="1446895"/>
            <a:ext cx="4209691" cy="31683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41" y="987723"/>
            <a:ext cx="2950913" cy="3922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99" y="1359326"/>
            <a:ext cx="4083236" cy="30719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475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6" y="915763"/>
            <a:ext cx="3986591" cy="2989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94" y="894956"/>
            <a:ext cx="3986591" cy="2989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97" y="2806597"/>
            <a:ext cx="3947887" cy="2960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34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9607">
            <a:off x="295931" y="964379"/>
            <a:ext cx="5296097" cy="39720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585">
            <a:off x="6974362" y="465033"/>
            <a:ext cx="4131233" cy="5508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566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68</Words>
  <Application>Microsoft Office PowerPoint</Application>
  <PresentationFormat>Широкоэкранный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Цель:  Формирование предпосылок финансовой грамотности у детей дошкольного возраста посредством дидактических игр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как средство финансового воспитания детей дошкольного возраста</dc:title>
  <dc:creator>hp</dc:creator>
  <cp:lastModifiedBy>User</cp:lastModifiedBy>
  <cp:revision>27</cp:revision>
  <dcterms:created xsi:type="dcterms:W3CDTF">2020-02-05T16:36:47Z</dcterms:created>
  <dcterms:modified xsi:type="dcterms:W3CDTF">2022-09-14T07:11:28Z</dcterms:modified>
</cp:coreProperties>
</file>